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62" r:id="rId2"/>
    <p:sldId id="463" r:id="rId3"/>
    <p:sldId id="4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5054B-2BA4-40F1-B851-18A3B77E663D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49DA5-B01C-4173-B088-439B9ED1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252900D8-9BA6-4986-8CC6-73305A1DFE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29C3AC65-6B59-42D8-921C-52A66A621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82270F62-5F51-4164-A477-DBC1E18526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65225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31950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98675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558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30130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702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9274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3778D1-0E42-4E00-9E3D-84A53DBBC28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E44797D0-37F9-4B5C-A83F-17CD5C31F8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3172E58-8D1F-4CCD-9EEF-B3243920D4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0B8419BB-EA15-424C-8E7E-3540F41734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65225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31950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98675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558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30130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702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9274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DA5D81-C1C7-4B0A-A47A-484F6B8C622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140605A9-DF87-40F3-9288-7709D5F4F1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A73DD3C1-CF47-4DF8-91E1-7BE9925114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0ED11C22-3F81-4E95-97D0-2C38C70ACB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2pPr>
            <a:lvl3pPr marL="1165225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3pPr>
            <a:lvl4pPr marL="1631950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4pPr>
            <a:lvl5pPr marL="2098675" indent="-231775"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5pPr>
            <a:lvl6pPr marL="25558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6pPr>
            <a:lvl7pPr marL="30130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7pPr>
            <a:lvl8pPr marL="34702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8pPr>
            <a:lvl9pPr marL="3927475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anose="020506040505050202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6BF99-CB10-4AA9-A163-4C091168C5E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A7454CFE-7874-464E-9E83-02DC85C09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1E61C-8D85-47A4-AE23-2C0151D76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0F6AC-33D9-4738-B673-76E0F9484CCB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0AC27-87CB-4C32-B1F8-6B6D208F7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373A4-E51E-4839-81BF-99450E7732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28054-736F-4A12-B282-4CD0D742F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9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64398F-5D32-4419-8684-8F6438A99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DE7FF-0607-418E-AAB5-6F21A069C3D3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648399C-4AF4-4457-91CB-19359B4683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44BE2CE-FA24-4F39-B7EF-F82FDE162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500C8-77E0-4587-A2F8-1F0F5277A0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52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5118" y="304800"/>
            <a:ext cx="2669116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06267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A00F9A2-7B57-4465-988D-D07962CBC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BCABD-8F1B-4560-B9BB-0E37AC245674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3BA75F9-681E-434F-B9AA-60F0B2349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54E0993-1850-4E08-9BC6-1BE6391E30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01FD1-3AFC-4082-87CA-B7D22A371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80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1A8EBE6-4219-4B5C-B712-57902ADD3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A67E9-F515-4167-B833-8EE08531FF22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DDFCFFF-DCCB-4D77-A6B0-EBDD2A73B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636B851-A9F8-4FB6-97B0-49EBE93CE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E946D-D84E-4484-A1C2-D1F09AB75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0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267A55-E90E-4E04-A0FF-B3A9A47D3F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DA3A4-F26A-4A18-A114-2CBC90A27CE9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ACA759D-A7FA-4C51-801E-F02692CEE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984A443-A215-40A5-80C5-8F10202689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7D55-2D13-4B3F-BC08-876636C9EC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0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80D3DF-900A-4743-9B62-55B2C1FD5C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4090-932F-47F5-B30E-62522E019707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DEADD9E-854A-435D-8873-12B1DABDD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92D586A-F0DA-40A7-9534-B225269F7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1F747-F940-4DE9-A140-2A260E731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43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FA214B-D67B-48CB-B479-6906DEBFDC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11D8-F31E-4007-ADDB-695DCC1CD1B5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E6CD48-F11D-4AB6-9544-EF49F9C866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86FC45-338A-401E-9C78-DFFFE0C586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83390-345A-426A-9632-CF9AA9E713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6CBDF1D-B3C0-47D8-8552-2C86DDFEA7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26997-2357-4DDD-8C3C-72C9490A63A1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D6CFA07-7FB9-406A-A2F4-0A589B29C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F25F87D-8523-48B8-9855-87F14D421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E810B-B6D1-4BF0-9894-6E46F3A90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70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7D7A42B-2F82-4922-B8AE-25EC0F7D74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F59F4-3D0F-46D0-9D7B-9ABD6E5AD1B4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AF88477-5570-48D0-B8FC-B33CA160B6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599ED672-A8E0-4B17-BD77-46574A7CC6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A2D32-D5F3-42FE-87A4-836A0B8C6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98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C5CD36-6AB5-4671-8315-B9B8F0CBA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8A131-64D7-40BC-A143-B681725A1C61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77984DF-CD12-43E4-86A9-62AD9428A7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B53CFD1-8977-4B60-9285-F837428A05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37260-9D92-435A-B596-00D5C52AF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45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AB7120-17B7-402C-8FD0-DF447549D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4923F-7525-4E18-85CF-822FFDE32CC8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055CC4E-AC79-46AC-B755-F6D13F67BE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D392B69-CAA8-4F4E-B413-FC2080ABE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2EE73-AE11-46B8-BF3F-12A3FD464E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32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B552DA-6F5A-4A05-9789-ADE17B2A6B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1"/>
            <a:ext cx="10668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F53460-7FE5-4742-92C5-F2CBC43D6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2A14DE49-4A76-471E-AD5A-058476CCE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566864"/>
            <a:ext cx="10610851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A82DED55-E354-48DC-846B-2C06C5F7C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0DF63A40-9099-431B-B4FF-DA088434D7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05D1D19B-CB13-4F0C-9B3B-07E8BEDAE876}" type="datetime1">
              <a:rPr lang="en-US"/>
              <a:pPr>
                <a:defRPr/>
              </a:pPr>
              <a:t>5/27/2021</a:t>
            </a:fld>
            <a:endParaRPr 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016A1869-C076-4325-8FD0-426FBD3065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WG-20 VIRTUAL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64206AFB-2C55-4372-A42B-110E1B94F5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1A1DAA4-58F1-4E81-A438-C9FA6B95E4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03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8C2710C-D20E-4178-8ADB-6646BFFDA85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09775" y="231776"/>
            <a:ext cx="8464550" cy="1216025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0070C0"/>
                </a:solidFill>
              </a:rPr>
              <a:t>Session 5</a:t>
            </a:r>
            <a:endParaRPr lang="en-US" altLang="en-US" sz="360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DE0F8D-610B-4AA2-93A6-E213EABD3DC5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1" y="2057400"/>
            <a:ext cx="8575675" cy="3143250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Clr>
                <a:srgbClr val="CC0000"/>
              </a:buClr>
              <a:buNone/>
              <a:defRPr/>
            </a:pPr>
            <a:r>
              <a:rPr lang="en-US" altLang="en-US" sz="3600" dirty="0">
                <a:solidFill>
                  <a:srgbClr val="0070C0"/>
                </a:solidFill>
                <a:latin typeface="Verdana"/>
              </a:rPr>
              <a:t>Open Discussion and</a:t>
            </a:r>
          </a:p>
          <a:p>
            <a:pPr marL="0" indent="0" algn="ctr" eaLnBrk="1" hangingPunct="1">
              <a:buClr>
                <a:srgbClr val="CC0000"/>
              </a:buClr>
              <a:buNone/>
              <a:defRPr/>
            </a:pPr>
            <a:r>
              <a:rPr lang="en-US" altLang="en-US" sz="3600" dirty="0">
                <a:solidFill>
                  <a:srgbClr val="0070C0"/>
                </a:solidFill>
                <a:latin typeface="Verdana"/>
              </a:rPr>
              <a:t>Plans for WG 2021</a:t>
            </a:r>
            <a:r>
              <a:rPr lang="en-US" altLang="en-US" sz="200" kern="0" dirty="0">
                <a:solidFill>
                  <a:srgbClr val="0070C0"/>
                </a:solidFill>
                <a:latin typeface="Verdana"/>
              </a:rPr>
              <a:t>4</a:t>
            </a:r>
            <a:endParaRPr lang="en-US" altLang="en-US" sz="2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59EF0BA-2ABB-41D9-9D1C-F98B3366DF2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09775" y="231776"/>
            <a:ext cx="8464550" cy="1216025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0070C0"/>
                </a:solidFill>
              </a:rPr>
              <a:t>Discussion Topics</a:t>
            </a:r>
            <a:endParaRPr lang="en-US" altLang="en-US" sz="360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58F7D1-7587-47E3-8F6C-497BE0135826}"/>
              </a:ext>
            </a:extLst>
          </p:cNvPr>
          <p:cNvSpPr txBox="1">
            <a:spLocks noChangeArrowheads="1"/>
          </p:cNvSpPr>
          <p:nvPr/>
        </p:nvSpPr>
        <p:spPr>
          <a:xfrm>
            <a:off x="2092326" y="2057400"/>
            <a:ext cx="8575675" cy="3143250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8925" indent="-288925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Proposed WG 2021 agenda items</a:t>
            </a:r>
          </a:p>
          <a:p>
            <a:pPr lvl="1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issues around data disaggregation and SDGs</a:t>
            </a:r>
          </a:p>
          <a:p>
            <a:pPr lvl="1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data analysis</a:t>
            </a:r>
          </a:p>
          <a:p>
            <a:pPr lvl="1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creating a disability survey or module</a:t>
            </a:r>
          </a:p>
          <a:p>
            <a:pPr lvl="1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COVID-19-related disability data collection</a:t>
            </a:r>
          </a:p>
          <a:p>
            <a:pPr marL="288925" lvl="1" indent="-288925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WG 2021 dates and duration</a:t>
            </a:r>
          </a:p>
          <a:p>
            <a:pPr marL="288925" lvl="1" indent="-288925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WG 2021 formats that might be more interactive </a:t>
            </a:r>
          </a:p>
          <a:p>
            <a:pPr marL="288925" lvl="1" indent="-288925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Possible topics for targeted webinars or meetings </a:t>
            </a:r>
          </a:p>
          <a:p>
            <a:pPr marL="288925" indent="-288925">
              <a:buClr>
                <a:srgbClr val="C00000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Verdana"/>
              </a:rPr>
              <a:t>Questions or comments from participants</a:t>
            </a:r>
            <a:endParaRPr lang="en-US" altLang="en-US" sz="2400" kern="0" dirty="0">
              <a:solidFill>
                <a:srgbClr val="0070C0"/>
              </a:solidFill>
              <a:latin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91B412C-877A-42A0-8F93-4159DD291C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09775" y="231776"/>
            <a:ext cx="8464550" cy="1216025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0070C0"/>
                </a:solidFill>
              </a:rPr>
              <a:t>Closing</a:t>
            </a:r>
            <a:endParaRPr lang="en-US" altLang="en-US" sz="360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3FB7FB-36D8-42AA-AA8D-4D0F2F3C4167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1" y="2057400"/>
            <a:ext cx="8575675" cy="3143250"/>
          </a:xfrm>
          <a:prstGeom prst="rect">
            <a:avLst/>
          </a:prstGeom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Clr>
                <a:srgbClr val="CC0000"/>
              </a:buClr>
              <a:buNone/>
              <a:defRPr/>
            </a:pPr>
            <a:r>
              <a:rPr lang="en-US" altLang="en-US" sz="3600" dirty="0">
                <a:solidFill>
                  <a:srgbClr val="0070C0"/>
                </a:solidFill>
                <a:latin typeface="Verdana"/>
              </a:rPr>
              <a:t>Thank you!</a:t>
            </a:r>
            <a:endParaRPr lang="en-US" altLang="en-US" sz="2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Verdana</vt:lpstr>
      <vt:lpstr>Wingdings</vt:lpstr>
      <vt:lpstr>Profile</vt:lpstr>
      <vt:lpstr>Session 5</vt:lpstr>
      <vt:lpstr>Discussion Topics</vt:lpstr>
      <vt:lpstr>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5</dc:title>
  <dc:creator>Ullmann, Heidi (CDC/DDPHSS/NCHS/DAE)</dc:creator>
  <cp:lastModifiedBy>Ullmann, Heidi (CDC/DDPHSS/NCHS/DAE)</cp:lastModifiedBy>
  <cp:revision>1</cp:revision>
  <dcterms:created xsi:type="dcterms:W3CDTF">2021-05-27T15:09:05Z</dcterms:created>
  <dcterms:modified xsi:type="dcterms:W3CDTF">2021-05-27T15:09:41Z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2021-05-27T15:09:40Z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2f2d14c5-dd8d-418d-a464-6aa96038d11a</vt:lpwstr>
  </property>
  <property fmtid="{D5CDD505-2E9C-101B-9397-08002B2CF9AE}" pid="8" name="MSIP_Label_7b94a7b8-f06c-4dfe-bdcc-9b548fd58c31_ContentBits">
    <vt:lpwstr>0</vt:lpwstr>
  </property>
</Properties>
</file>